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Roboto Light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RobotoLight-regular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Light-italic.fntdata"/><Relationship Id="rId25" Type="http://schemas.openxmlformats.org/officeDocument/2006/relationships/font" Target="fonts/RobotoLight-bold.fntdata"/><Relationship Id="rId27" Type="http://schemas.openxmlformats.org/officeDocument/2006/relationships/font" Target="fonts/Roboto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gif>
</file>

<file path=ppt/media/image1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981e3d409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981e3d409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ea87185a8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ea87185a8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981e3d409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981e3d409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98a46af53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98a46af53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98a46af53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98a46af53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8a46af53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98a46af53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98a46af53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98a46af53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9d98d676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9d98d676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 1">
  <p:cSld name="TITLE_AND_BODY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 1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gif"/><Relationship Id="rId4" Type="http://schemas.openxmlformats.org/officeDocument/2006/relationships/hyperlink" Target="https://www.smashingmagazine.com/2021/07/introduction-figma-interactive-components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Ciro Daniel Gurgel de Moura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Vitor Rafael Queiroz Ferreira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Através de componentes pode-se ganhar eficiência durante a produção, também pode permitir grandes facilidades para mudanças.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Além disso, no fim, o usuário será beneficiado com uma interface previsível e de fácil aprendizado, já que se tratará de um projeto com interações coerente.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1" name="Google Shape;121;p19"/>
          <p:cNvSpPr txBox="1"/>
          <p:nvPr>
            <p:ph idx="4294967295" type="subTitle"/>
          </p:nvPr>
        </p:nvSpPr>
        <p:spPr>
          <a:xfrm>
            <a:off x="69600" y="4771500"/>
            <a:ext cx="50535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 componentização no Figma</a:t>
            </a:r>
            <a:endParaRPr b="1"/>
          </a:p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que são componentes?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São elementos da interfaces que podem ser reutilizados na construção dela como um todo. Exemplo: botão, barra de pesquisa, menu, etc.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1" name="Google Shape;61;p1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pic>
        <p:nvPicPr>
          <p:cNvPr id="62" name="Google Shape;6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3275" y="2074250"/>
            <a:ext cx="2097450" cy="23072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2"/>
          <p:cNvSpPr txBox="1"/>
          <p:nvPr/>
        </p:nvSpPr>
        <p:spPr>
          <a:xfrm>
            <a:off x="2810700" y="4130075"/>
            <a:ext cx="3522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Componente switch interativo. Fonte: </a:t>
            </a:r>
            <a:r>
              <a:rPr lang="pt-BR" sz="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https://www.smashingmagazine.com/2021/07/introduction-figma-interactive-components/</a:t>
            </a:r>
            <a:endParaRPr sz="8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usar componentes?</a:t>
            </a:r>
            <a:endParaRPr/>
          </a:p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Consistência da interface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Utilizando um mesmo componentes vários lugares da interface faz com que ela seja previsível para o usuário, concebendo uma curva de aprendizado menor.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Agilidade na produção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 componentes, podemos criar apenas um item e replicá-lo em todo o projeto, apenas “copiando e colando”. Logo, a velocidade é bem maior.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Mudanças rápidas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As mudanças são mais fáceis já que são refletidas em toda interface. Exemplo: para mudar a cor de um botão, mudamos no componente e isso irá refletir em todo o sistema.</a:t>
            </a:r>
            <a:endParaRPr/>
          </a:p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1" name="Google Shape;71;p13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Variações</a:t>
            </a:r>
            <a:endParaRPr/>
          </a:p>
        </p:txBody>
      </p:sp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Estados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É comum criar um único componente com diversas variantes. Se analisarmos, iremos perceber que, geralmente, quando se aperta em um botão ele muda seu estado, seja cor, texto, tamanho,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Variantes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No Figma, podemos fazer isso. Criaremos um botão com variações para eventos de: </a:t>
            </a:r>
            <a:r>
              <a:rPr i="1" lang="pt-BR"/>
              <a:t>hover</a:t>
            </a:r>
            <a:r>
              <a:rPr lang="pt-BR"/>
              <a:t>, </a:t>
            </a:r>
            <a:r>
              <a:rPr i="1" lang="pt-BR"/>
              <a:t>press</a:t>
            </a:r>
            <a:r>
              <a:rPr lang="pt-BR"/>
              <a:t>, </a:t>
            </a:r>
            <a:r>
              <a:rPr i="1" lang="pt-BR"/>
              <a:t>focus</a:t>
            </a:r>
            <a:r>
              <a:rPr lang="pt-BR"/>
              <a:t>. Além disso, é importante existir uma variante para quando o botão está desabilitado na interface.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Facilidades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 variações do mesmo componente, quando for o utilizar é mais fácil trocar de estado, já que é só selecionar na barra lateral a variação desejada, invés de criar um novo componente como variação.</a:t>
            </a:r>
            <a:endParaRPr/>
          </a:p>
        </p:txBody>
      </p:sp>
      <p:sp>
        <p:nvSpPr>
          <p:cNvPr id="78" name="Google Shape;78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9" name="Google Shape;79;p14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Variações</a:t>
            </a:r>
            <a:endParaRPr/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6" name="Google Shape;86;p15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1050" y="1017725"/>
            <a:ext cx="3041900" cy="29110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5"/>
          <p:cNvSpPr txBox="1"/>
          <p:nvPr/>
        </p:nvSpPr>
        <p:spPr>
          <a:xfrm>
            <a:off x="2840250" y="3963475"/>
            <a:ext cx="34635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Fonte: Reprodução do autor</a:t>
            </a:r>
            <a:endParaRPr sz="8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Propriedades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Mutação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Através das propriedades é possível deixar o componente mutável, alterando seu título, conteúdo,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Importância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É preciso utilizar de propriedades para que não seja necessário realizar alterações manuais durante o uso do componente.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Padronização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Utilizar desse recurso faz com que a interface mantenha um padrão, sua consistência, facilitando a usabilidade.</a:t>
            </a:r>
            <a:endParaRPr/>
          </a:p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6" name="Google Shape;96;p16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Propriedades</a:t>
            </a:r>
            <a:endParaRPr/>
          </a:p>
        </p:txBody>
      </p:sp>
      <p:sp>
        <p:nvSpPr>
          <p:cNvPr id="102" name="Google Shape;102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3" name="Google Shape;103;p17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pic>
        <p:nvPicPr>
          <p:cNvPr id="104" name="Google Shape;10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914525"/>
            <a:ext cx="2286000" cy="131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/>
        </p:nvSpPr>
        <p:spPr>
          <a:xfrm>
            <a:off x="3072000" y="3304825"/>
            <a:ext cx="3000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Fonte: Reprodução do autor</a:t>
            </a:r>
            <a:endParaRPr sz="8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Componentes no Figma</a:t>
            </a:r>
            <a:endParaRPr/>
          </a:p>
        </p:txBody>
      </p:sp>
      <p:sp>
        <p:nvSpPr>
          <p:cNvPr id="111" name="Google Shape;111;p1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Propriedades do Componente: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pt-BR"/>
              <a:t>Customização de elementos;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pt-BR"/>
              <a:t>Lógica binária (Verdadeiro ou Falso).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Propriedades da Variante: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pt-BR"/>
              <a:t>Estilos, cores, tamanhos, etc.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pt-BR"/>
              <a:t>Estados: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pt-BR"/>
              <a:t>Ativo;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pt-BR"/>
              <a:t>Selecionado;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pt-BR"/>
              <a:t>Desabilitado;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pt-BR"/>
              <a:t>etc.</a:t>
            </a:r>
            <a:endParaRPr/>
          </a:p>
        </p:txBody>
      </p:sp>
      <p:sp>
        <p:nvSpPr>
          <p:cNvPr id="112" name="Google Shape;112;p1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